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9" r:id="rId2"/>
    <p:sldId id="324" r:id="rId3"/>
    <p:sldId id="341" r:id="rId4"/>
    <p:sldId id="332" r:id="rId5"/>
    <p:sldId id="333" r:id="rId6"/>
    <p:sldId id="334" r:id="rId7"/>
    <p:sldId id="335" r:id="rId8"/>
    <p:sldId id="336" r:id="rId9"/>
    <p:sldId id="338" r:id="rId10"/>
    <p:sldId id="339" r:id="rId11"/>
    <p:sldId id="404" r:id="rId12"/>
    <p:sldId id="342" r:id="rId13"/>
    <p:sldId id="343" r:id="rId14"/>
    <p:sldId id="344" r:id="rId15"/>
    <p:sldId id="345" r:id="rId16"/>
    <p:sldId id="346" r:id="rId17"/>
    <p:sldId id="340" r:id="rId18"/>
    <p:sldId id="350" r:id="rId19"/>
    <p:sldId id="351" r:id="rId20"/>
    <p:sldId id="352" r:id="rId21"/>
    <p:sldId id="353" r:id="rId22"/>
    <p:sldId id="354" r:id="rId23"/>
    <p:sldId id="355" r:id="rId24"/>
    <p:sldId id="359" r:id="rId25"/>
    <p:sldId id="360" r:id="rId26"/>
    <p:sldId id="361" r:id="rId27"/>
    <p:sldId id="356" r:id="rId28"/>
    <p:sldId id="363" r:id="rId29"/>
    <p:sldId id="364" r:id="rId30"/>
    <p:sldId id="366" r:id="rId31"/>
    <p:sldId id="357" r:id="rId32"/>
    <p:sldId id="375" r:id="rId33"/>
    <p:sldId id="377" r:id="rId34"/>
    <p:sldId id="369" r:id="rId35"/>
    <p:sldId id="379" r:id="rId36"/>
    <p:sldId id="380" r:id="rId37"/>
    <p:sldId id="381" r:id="rId38"/>
    <p:sldId id="382" r:id="rId39"/>
    <p:sldId id="383" r:id="rId40"/>
    <p:sldId id="384" r:id="rId41"/>
    <p:sldId id="370" r:id="rId42"/>
    <p:sldId id="386" r:id="rId43"/>
    <p:sldId id="371" r:id="rId44"/>
    <p:sldId id="372" r:id="rId45"/>
    <p:sldId id="387" r:id="rId46"/>
    <p:sldId id="373" r:id="rId47"/>
    <p:sldId id="388" r:id="rId48"/>
    <p:sldId id="374" r:id="rId49"/>
    <p:sldId id="389" r:id="rId50"/>
    <p:sldId id="390" r:id="rId51"/>
    <p:sldId id="394" r:id="rId52"/>
    <p:sldId id="391" r:id="rId53"/>
    <p:sldId id="396" r:id="rId54"/>
    <p:sldId id="392" r:id="rId55"/>
    <p:sldId id="398" r:id="rId56"/>
    <p:sldId id="399" r:id="rId57"/>
    <p:sldId id="400" r:id="rId58"/>
    <p:sldId id="393" r:id="rId59"/>
    <p:sldId id="405" r:id="rId60"/>
    <p:sldId id="401" r:id="rId61"/>
    <p:sldId id="402" r:id="rId62"/>
    <p:sldId id="403" r:id="rId63"/>
    <p:sldId id="266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798" autoAdjust="0"/>
  </p:normalViewPr>
  <p:slideViewPr>
    <p:cSldViewPr snapToGrid="0">
      <p:cViewPr varScale="1">
        <p:scale>
          <a:sx n="63" d="100"/>
          <a:sy n="63" d="100"/>
        </p:scale>
        <p:origin x="91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58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16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51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087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7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717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48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https://en.wikipedia.org/wiki/Flash_memory</a:t>
            </a:r>
          </a:p>
          <a:p>
            <a:r>
              <a:rPr lang="en-CA" altLang="zh-CN" dirty="0"/>
              <a:t>https://www.rs-online.com/designspark/everything-you-need-to-know-about-nand-flash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86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64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 </a:t>
            </a:r>
            <a:r>
              <a:rPr lang="en-CA" altLang="zh-CN" dirty="0"/>
              <a:t>https://zh.wikipedia.org/wiki/%E5%9D%97_(%E6%95%B0%E6%8D%AE%E5%AD%98%E5%82%A8)</a:t>
            </a:r>
          </a:p>
          <a:p>
            <a:r>
              <a:rPr lang="zh-CN" altLang="en-US" dirty="0"/>
              <a:t>参考 </a:t>
            </a:r>
            <a:r>
              <a:rPr lang="en-CA" altLang="zh-CN" dirty="0"/>
              <a:t>https://pineight.com/ds/block/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4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9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28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96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299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52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</a:t>
            </a:r>
            <a:r>
              <a:rPr lang="en-CA" altLang="zh-CN" dirty="0"/>
              <a:t>linux-5.4-stm32mp-r1\arch\arm\boot\dts\armada-370-db.dts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28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597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144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61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36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44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02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07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其它命令请参考</a:t>
            </a:r>
            <a:r>
              <a:rPr lang="en-US" altLang="zh-CN" dirty="0" err="1"/>
              <a:t>uboot</a:t>
            </a:r>
            <a:r>
              <a:rPr lang="zh-CN" altLang="en-US" dirty="0"/>
              <a:t>下使用说明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29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72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240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58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89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73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67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4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55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02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http://www.linux-mtd.infradead.org/doc/ubi.html</a:t>
            </a:r>
          </a:p>
          <a:p>
            <a:r>
              <a:rPr lang="en-CA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 </a:t>
            </a:r>
            <a:r>
              <a:rPr lang="en-CA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eraseblock</a:t>
            </a:r>
            <a:r>
              <a:rPr lang="en-CA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(PEB)</a:t>
            </a:r>
          </a:p>
          <a:p>
            <a:r>
              <a:rPr lang="en-CA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logical </a:t>
            </a:r>
            <a:r>
              <a:rPr lang="en-CA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eraseblock</a:t>
            </a:r>
            <a:r>
              <a:rPr lang="en-CA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(LEB)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9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203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797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2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38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18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0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737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7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427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016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210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7162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793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32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38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03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407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528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5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5809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070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1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sz="1800" b="0" i="0" u="none" strike="noStrike" baseline="0" dirty="0">
                <a:latin typeface="LMSans17-Regular-Identity-H"/>
              </a:rPr>
              <a:t>Journaled filesystems  https://en.wikipedia.org/wiki/Journaling_file_system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68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42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8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3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52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6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9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28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93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7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31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8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84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48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8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2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154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6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10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6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41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6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22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05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39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387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452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839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482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95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24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85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38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82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26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652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728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045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38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98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257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3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26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196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415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062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082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784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46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364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42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41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33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236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18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444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01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97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9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577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22409</TotalTime>
  <Words>193</Words>
  <Application>Microsoft Office PowerPoint</Application>
  <PresentationFormat>宽屏</PresentationFormat>
  <Paragraphs>71</Paragraphs>
  <Slides>63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7" baseType="lpstr">
      <vt:lpstr>LMSans17-Regular-Identity-H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791</cp:revision>
  <dcterms:created xsi:type="dcterms:W3CDTF">2021-10-07T01:51:32Z</dcterms:created>
  <dcterms:modified xsi:type="dcterms:W3CDTF">2021-12-28T11:28:00Z</dcterms:modified>
</cp:coreProperties>
</file>